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1547-1A7F-4DE9-86A3-902862954D90}" type="datetimeFigureOut">
              <a:rPr lang="ru-RU" smtClean="0"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C57B0-9232-419D-AB20-9BA63288CF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71458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                     МОУ ВАРЕГОВСКАЯ СОШ  </a:t>
            </a:r>
          </a:p>
          <a:p>
            <a:endParaRPr lang="ru-RU" sz="2000" dirty="0"/>
          </a:p>
          <a:p>
            <a:r>
              <a:rPr lang="ru-RU" sz="2000" dirty="0" smtClean="0"/>
              <a:t>ПРОЕКТ: НАМ ЗДЕСЬ ЖИТЬ</a:t>
            </a:r>
          </a:p>
          <a:p>
            <a:r>
              <a:rPr lang="ru-RU" sz="2000" dirty="0" smtClean="0"/>
              <a:t>НОМИНАЦИЯ: СОЦИАЛЬНАЯ ИНИЦИАТИВА</a:t>
            </a:r>
          </a:p>
          <a:p>
            <a:endParaRPr lang="ru-RU" sz="2000" dirty="0"/>
          </a:p>
          <a:p>
            <a:r>
              <a:rPr lang="ru-RU" sz="2000" dirty="0" smtClean="0"/>
              <a:t>НАЗВАНИЕ РАБОТЫ: ПРИРОДНЫЙ ГАЗ В СЕЛО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ВЫПОЛНИЛА: УЧЕНИЦА 5 КЛАССА САВИНА ЛИЛИЯ</a:t>
            </a:r>
          </a:p>
          <a:p>
            <a:endParaRPr lang="ru-RU" sz="2000" dirty="0"/>
          </a:p>
          <a:p>
            <a:r>
              <a:rPr lang="ru-RU" sz="2000" dirty="0" smtClean="0"/>
              <a:t>РУКОВОДИТЕЛЬ: УЧИТЕЛЬ САВИНА СВЕТЛАНА ВЛАДИМИРОВНА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                     декабрь, 2018 г.                                                             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8290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Цель:  доказать, что природный газ необходим в селе</a:t>
            </a:r>
          </a:p>
          <a:p>
            <a:endParaRPr lang="ru-RU" dirty="0"/>
          </a:p>
          <a:p>
            <a:r>
              <a:rPr lang="ru-RU" dirty="0" smtClean="0"/>
              <a:t>Задачи: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Найти причины отрицательно влияющие на инфраструктуру села и население;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Показать причины на конкретных примерах и фактах;</a:t>
            </a:r>
          </a:p>
          <a:p>
            <a:pPr marL="342900" indent="-342900">
              <a:buAutoNum type="arabicPeriod"/>
            </a:pPr>
            <a:r>
              <a:rPr lang="ru-RU" dirty="0" smtClean="0"/>
              <a:t>Сделать фото для презентации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81438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Наше страна богата природными ископаемыми. Но не все, к сожалению, </a:t>
            </a:r>
          </a:p>
          <a:p>
            <a:r>
              <a:rPr lang="ru-RU" dirty="0" smtClean="0"/>
              <a:t>могут ими воспользоваться.</a:t>
            </a:r>
          </a:p>
          <a:p>
            <a:r>
              <a:rPr lang="ru-RU" dirty="0"/>
              <a:t> </a:t>
            </a:r>
            <a:r>
              <a:rPr lang="ru-RU" dirty="0" smtClean="0"/>
              <a:t>В нашем селе до сих пор нет природного газа, хотя трубопровод от</a:t>
            </a:r>
          </a:p>
          <a:p>
            <a:r>
              <a:rPr lang="ru-RU" dirty="0" smtClean="0"/>
              <a:t> нашего села находится не далеко.</a:t>
            </a:r>
          </a:p>
          <a:p>
            <a:r>
              <a:rPr lang="ru-RU" dirty="0"/>
              <a:t> </a:t>
            </a:r>
            <a:r>
              <a:rPr lang="ru-RU" dirty="0" smtClean="0"/>
              <a:t>Районный центр газифицирован. По данным администрации нашего поселения</a:t>
            </a:r>
          </a:p>
          <a:p>
            <a:r>
              <a:rPr lang="ru-RU" dirty="0"/>
              <a:t>г</a:t>
            </a:r>
            <a:r>
              <a:rPr lang="ru-RU" dirty="0" smtClean="0"/>
              <a:t>азификация села должна начаться, готовится проект. Но данная работа</a:t>
            </a:r>
          </a:p>
          <a:p>
            <a:r>
              <a:rPr lang="ru-RU" dirty="0" smtClean="0"/>
              <a:t> велась еще в 1970-е года и до сих пор  газа в селе нет.</a:t>
            </a:r>
          </a:p>
          <a:p>
            <a:r>
              <a:rPr lang="ru-RU" dirty="0"/>
              <a:t> </a:t>
            </a:r>
            <a:r>
              <a:rPr lang="ru-RU" dirty="0" smtClean="0"/>
              <a:t>Для чего нужен природный газ?</a:t>
            </a:r>
          </a:p>
          <a:p>
            <a:pPr marL="342900" indent="-342900">
              <a:buAutoNum type="arabicPeriod"/>
            </a:pPr>
            <a:r>
              <a:rPr lang="ru-RU" dirty="0" smtClean="0"/>
              <a:t>Для использования населения в бытовых целях.</a:t>
            </a:r>
          </a:p>
          <a:p>
            <a:pPr marL="342900" indent="-342900">
              <a:buAutoNum type="arabicPeriod"/>
            </a:pPr>
            <a:r>
              <a:rPr lang="ru-RU" dirty="0" smtClean="0"/>
              <a:t>Для предоставления услуги теплоснабжения в селе</a:t>
            </a:r>
          </a:p>
          <a:p>
            <a:pPr marL="342900" indent="-342900">
              <a:buAutoNum type="arabicPeriod"/>
            </a:pPr>
            <a:r>
              <a:rPr lang="ru-RU" dirty="0" smtClean="0"/>
              <a:t>Низкий тариф для оплаты услуги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Сохранность дорог</a:t>
            </a:r>
          </a:p>
          <a:p>
            <a:pPr marL="342900" indent="-342900">
              <a:buAutoNum type="arabicPeriod"/>
            </a:pPr>
            <a:r>
              <a:rPr lang="ru-RU" dirty="0" smtClean="0"/>
              <a:t>Экологическая обстановка и выбросы в атмосферу</a:t>
            </a:r>
          </a:p>
          <a:p>
            <a:pPr marL="342900" indent="-342900">
              <a:buAutoNum type="arabicPeriod"/>
            </a:pPr>
            <a:r>
              <a:rPr lang="ru-RU" dirty="0" smtClean="0"/>
              <a:t>Сбережем лес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07_144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539987" cy="2472699"/>
          </a:xfrm>
          <a:prstGeom prst="rect">
            <a:avLst/>
          </a:prstGeom>
        </p:spPr>
      </p:pic>
      <p:pic>
        <p:nvPicPr>
          <p:cNvPr id="3" name="Рисунок 2" descr="20181207_145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88641"/>
            <a:ext cx="1856804" cy="295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3284984"/>
            <a:ext cx="86798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Население использует сжиженный газ. Многоквартирные дома раньше покупали в</a:t>
            </a:r>
          </a:p>
          <a:p>
            <a:r>
              <a:rPr lang="ru-RU" dirty="0" smtClean="0"/>
              <a:t> складчину в зависимости от количества проживающих газ, который заполняли вот</a:t>
            </a:r>
          </a:p>
          <a:p>
            <a:r>
              <a:rPr lang="ru-RU" dirty="0"/>
              <a:t>в</a:t>
            </a:r>
            <a:r>
              <a:rPr lang="ru-RU" dirty="0" smtClean="0"/>
              <a:t> такие емкости. Сейчас сжиженный газ очень дорогой и   такую роскошь</a:t>
            </a:r>
          </a:p>
          <a:p>
            <a:r>
              <a:rPr lang="ru-RU" dirty="0"/>
              <a:t>с</a:t>
            </a:r>
            <a:r>
              <a:rPr lang="ru-RU" dirty="0" smtClean="0"/>
              <a:t>ебе может позволить не каждый. Население практически всех домов отказались от </a:t>
            </a:r>
          </a:p>
          <a:p>
            <a:r>
              <a:rPr lang="ru-RU" dirty="0"/>
              <a:t>г</a:t>
            </a:r>
            <a:r>
              <a:rPr lang="ru-RU" dirty="0" smtClean="0"/>
              <a:t>аза. Отрезались от системы и поставили заглушки. Многие используют электроплиты</a:t>
            </a:r>
          </a:p>
          <a:p>
            <a:r>
              <a:rPr lang="ru-RU" dirty="0"/>
              <a:t>и</a:t>
            </a:r>
            <a:r>
              <a:rPr lang="ru-RU" dirty="0" smtClean="0"/>
              <a:t> плитки. Опасность таких емкостей в легкой доступности третий лиц и близости </a:t>
            </a: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омов и </a:t>
            </a:r>
            <a:r>
              <a:rPr lang="ru-RU" dirty="0" err="1" smtClean="0"/>
              <a:t>хоз.построек</a:t>
            </a:r>
            <a:r>
              <a:rPr lang="ru-RU" dirty="0" smtClean="0"/>
              <a:t>. Несколько лет назад  случился пожар, который уничтожил два </a:t>
            </a:r>
          </a:p>
          <a:p>
            <a:r>
              <a:rPr lang="ru-RU" dirty="0" smtClean="0"/>
              <a:t>ряда строений и был рядом с емкостью. Только из-за дружной и </a:t>
            </a:r>
            <a:r>
              <a:rPr lang="ru-RU" dirty="0" smtClean="0"/>
              <a:t>слаженной </a:t>
            </a:r>
            <a:r>
              <a:rPr lang="ru-RU" dirty="0" smtClean="0"/>
              <a:t>работы ,</a:t>
            </a:r>
          </a:p>
          <a:p>
            <a:r>
              <a:rPr lang="ru-RU" dirty="0" smtClean="0"/>
              <a:t> жители смогли предотвратить беду, т.к. на воздух бы взлетело четыре жилых</a:t>
            </a:r>
          </a:p>
          <a:p>
            <a:r>
              <a:rPr lang="ru-RU" dirty="0"/>
              <a:t>м</a:t>
            </a:r>
            <a:r>
              <a:rPr lang="ru-RU" dirty="0" smtClean="0"/>
              <a:t>ногоквартирных дома.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1207_174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2996994" cy="3313896"/>
          </a:xfrm>
          <a:prstGeom prst="rect">
            <a:avLst/>
          </a:prstGeom>
        </p:spPr>
      </p:pic>
      <p:pic>
        <p:nvPicPr>
          <p:cNvPr id="3" name="Рисунок 2" descr="20181207_144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4664"/>
            <a:ext cx="4139951" cy="2328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7072"/>
            <a:ext cx="10265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Чаще жители стали использовать баллонный сжиженный газ. В село его привозят два раза </a:t>
            </a:r>
          </a:p>
          <a:p>
            <a:r>
              <a:rPr lang="ru-RU" dirty="0"/>
              <a:t>в</a:t>
            </a:r>
            <a:r>
              <a:rPr lang="ru-RU" dirty="0" smtClean="0"/>
              <a:t> месяц. Чтобы получить газ люди стоят в любую погоду с 7 часов утра и до неизвестности, т.</a:t>
            </a:r>
          </a:p>
          <a:p>
            <a:r>
              <a:rPr lang="ru-RU" dirty="0" smtClean="0"/>
              <a:t>К. точного время привоза нет. Иногда стоят с самого утра до вечера. Были случаи, газа </a:t>
            </a:r>
            <a:r>
              <a:rPr lang="ru-RU" dirty="0" err="1" smtClean="0"/>
              <a:t>прос</a:t>
            </a:r>
            <a:endParaRPr lang="ru-RU" dirty="0" smtClean="0"/>
          </a:p>
          <a:p>
            <a:r>
              <a:rPr lang="ru-RU" dirty="0"/>
              <a:t>т</a:t>
            </a:r>
            <a:r>
              <a:rPr lang="ru-RU" dirty="0" smtClean="0"/>
              <a:t>о не хватало всем потребителям, или баллон оказывался почти пустым. Стоимость баллона</a:t>
            </a:r>
          </a:p>
          <a:p>
            <a:r>
              <a:rPr lang="ru-RU" dirty="0" smtClean="0"/>
              <a:t>около 1000 рублей. Расположение газовых ящиков так же вызывает опасность, т.к. у </a:t>
            </a:r>
            <a:r>
              <a:rPr lang="ru-RU" dirty="0" err="1" smtClean="0"/>
              <a:t>некото</a:t>
            </a:r>
            <a:endParaRPr lang="ru-RU" dirty="0" smtClean="0"/>
          </a:p>
          <a:p>
            <a:r>
              <a:rPr lang="ru-RU" dirty="0" err="1"/>
              <a:t>р</a:t>
            </a:r>
            <a:r>
              <a:rPr lang="ru-RU" dirty="0" err="1" smtClean="0"/>
              <a:t>ых</a:t>
            </a:r>
            <a:r>
              <a:rPr lang="ru-RU" dirty="0" smtClean="0"/>
              <a:t> они находятся рядом с проезжей частью.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08_132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2360860" cy="4197084"/>
          </a:xfrm>
          <a:prstGeom prst="rect">
            <a:avLst/>
          </a:prstGeom>
        </p:spPr>
      </p:pic>
      <p:pic>
        <p:nvPicPr>
          <p:cNvPr id="3" name="Рисунок 2" descr="20181208_132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0"/>
            <a:ext cx="1678124" cy="4365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0"/>
            <a:ext cx="43016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услуга теплоснабжения осуществляется модулем, работающем</a:t>
            </a:r>
          </a:p>
          <a:p>
            <a:r>
              <a:rPr lang="ru-RU" dirty="0"/>
              <a:t>н</a:t>
            </a:r>
            <a:r>
              <a:rPr lang="ru-RU" dirty="0" smtClean="0"/>
              <a:t>а щепе, остатках деревообрабатывающих предприятий. На фото две котельная: здание мазутной котельной и модуль. Щепа-это не дерево, а пропитанные химическими веществами отходы, фанера. </a:t>
            </a:r>
            <a:r>
              <a:rPr lang="ru-RU" dirty="0" smtClean="0"/>
              <a:t> В атмосферу происходит выброс от сгорания и в сырую погоду этот дым стелется по всему селу и дышать просто нечем. Иногда дым, при открытии крышки для загрузки щепы  белый, а бывает черный. Эти химические соединения п</a:t>
            </a:r>
            <a:r>
              <a:rPr lang="ru-RU" dirty="0" smtClean="0"/>
              <a:t>опадают в атмосферу, в организм человека, а потом выпадает с осадками.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085184"/>
            <a:ext cx="7962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открытии крышки модуля для загрузки щепы возникает открытое горение. В прошлом году был очень сильный ветер и при загрузке горящие искры вылетели из печи и попали на стоящие рядом хозяйственные постройки, которые вспыхнули как свечка.</a:t>
            </a:r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1207_110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2924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996952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Щепу в котельные доставляют вот такие большегрузные машины, которые разрушают и без того плохие дороги. Зимой ямы засыпает снег, и они не так заметны. А вот в другое время года состояние дорог приводит в ужас. Яма на яме. Ямочные ремонты бесполезны и не экономят бюджет. Деньги на ветер. А вот такие машины и являются основными разрушителями дорожного полотна.</a:t>
            </a:r>
          </a:p>
          <a:p>
            <a:endParaRPr lang="ru-RU" dirty="0"/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980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ЗАКЛЮЧЕНИЕ.</a:t>
            </a:r>
          </a:p>
          <a:p>
            <a:r>
              <a:rPr lang="ru-RU" dirty="0"/>
              <a:t> </a:t>
            </a:r>
            <a:r>
              <a:rPr lang="ru-RU" dirty="0" smtClean="0"/>
              <a:t>В ходе работы были выявлены причины отсутствия природного газа. Конечно газ не решит всех наших проблем, появятся новые. Но на данном этапе население страдает от</a:t>
            </a:r>
          </a:p>
          <a:p>
            <a:r>
              <a:rPr lang="ru-RU" dirty="0" smtClean="0"/>
              <a:t>Этого. Бывают периоды, когда в селе нет электроэнергии. Многие семьи, у которых нет баллонного газа, не могут приготовить еду и даже вскипятить воды. А установка баллонного газа разрешена не во всех домах. </a:t>
            </a:r>
            <a:r>
              <a:rPr lang="ru-RU" dirty="0"/>
              <a:t> </a:t>
            </a:r>
            <a:r>
              <a:rPr lang="ru-RU" dirty="0" smtClean="0"/>
              <a:t>Восемь лет назад в селе прошел ураган.</a:t>
            </a:r>
          </a:p>
          <a:p>
            <a:r>
              <a:rPr lang="ru-RU" dirty="0" smtClean="0"/>
              <a:t>Электроэнергии не было 7 дней. Света нет, газа нет. Готовил кто как мог. </a:t>
            </a:r>
          </a:p>
          <a:p>
            <a:r>
              <a:rPr lang="ru-RU" dirty="0"/>
              <a:t> </a:t>
            </a:r>
            <a:r>
              <a:rPr lang="ru-RU" dirty="0" smtClean="0"/>
              <a:t> Частные дома отапливаются дровами. Это уничтожение лесов. А лес-это наши легкие.</a:t>
            </a:r>
          </a:p>
          <a:p>
            <a:r>
              <a:rPr lang="ru-RU" dirty="0"/>
              <a:t> </a:t>
            </a:r>
            <a:r>
              <a:rPr lang="ru-RU" dirty="0" smtClean="0"/>
              <a:t>Страна богата газом, а мы губим и сжигаем леса, чтобы отопить жилье. Абсурд.</a:t>
            </a:r>
          </a:p>
          <a:p>
            <a:r>
              <a:rPr lang="ru-RU" dirty="0"/>
              <a:t> </a:t>
            </a:r>
            <a:r>
              <a:rPr lang="ru-RU" dirty="0" smtClean="0"/>
              <a:t>Природный газ сбережет леса.</a:t>
            </a:r>
          </a:p>
          <a:p>
            <a:r>
              <a:rPr lang="ru-RU" dirty="0"/>
              <a:t> </a:t>
            </a:r>
            <a:r>
              <a:rPr lang="ru-RU" dirty="0" smtClean="0"/>
              <a:t> На основании вышеизложенного природный газ должен быть в каждом уголке нашей родины.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740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2018-12-08T12:06:04Z</dcterms:created>
  <dcterms:modified xsi:type="dcterms:W3CDTF">2018-12-08T13:19:22Z</dcterms:modified>
</cp:coreProperties>
</file>